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B0BE-9BFA-44C1-A9A4-2F645EFD3F29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60F-EDB6-4BD5-BEAC-9A76CB917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B0BE-9BFA-44C1-A9A4-2F645EFD3F29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60F-EDB6-4BD5-BEAC-9A76CB917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B0BE-9BFA-44C1-A9A4-2F645EFD3F29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60F-EDB6-4BD5-BEAC-9A76CB917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B0BE-9BFA-44C1-A9A4-2F645EFD3F29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60F-EDB6-4BD5-BEAC-9A76CB917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B0BE-9BFA-44C1-A9A4-2F645EFD3F29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60F-EDB6-4BD5-BEAC-9A76CB917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B0BE-9BFA-44C1-A9A4-2F645EFD3F29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60F-EDB6-4BD5-BEAC-9A76CB917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B0BE-9BFA-44C1-A9A4-2F645EFD3F29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60F-EDB6-4BD5-BEAC-9A76CB917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B0BE-9BFA-44C1-A9A4-2F645EFD3F29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60F-EDB6-4BD5-BEAC-9A76CB917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B0BE-9BFA-44C1-A9A4-2F645EFD3F29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60F-EDB6-4BD5-BEAC-9A76CB917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B0BE-9BFA-44C1-A9A4-2F645EFD3F29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60F-EDB6-4BD5-BEAC-9A76CB917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B0BE-9BFA-44C1-A9A4-2F645EFD3F29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60F-EDB6-4BD5-BEAC-9A76CB917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FB0BE-9BFA-44C1-A9A4-2F645EFD3F29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4260F-EDB6-4BD5-BEAC-9A76CB917B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Algerian" pitchFamily="82" charset="0"/>
              </a:rPr>
              <a:t>Crops and Agriculture</a:t>
            </a:r>
            <a:endParaRPr lang="en-US" sz="88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Crops and Agriculture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Crops and Agriculture</dc:title>
  <dc:creator>sns</dc:creator>
  <cp:lastModifiedBy>sns</cp:lastModifiedBy>
  <cp:revision>1</cp:revision>
  <dcterms:created xsi:type="dcterms:W3CDTF">2019-08-20T07:16:32Z</dcterms:created>
  <dcterms:modified xsi:type="dcterms:W3CDTF">2019-08-20T07:21:42Z</dcterms:modified>
</cp:coreProperties>
</file>